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8" d="100"/>
          <a:sy n="78" d="100"/>
        </p:scale>
        <p:origin x="-294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8339" y="200193"/>
            <a:ext cx="9252915" cy="5509879"/>
            <a:chOff x="0" y="0"/>
            <a:chExt cx="12337221" cy="734650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5135" b="5135"/>
            <a:stretch>
              <a:fillRect/>
            </a:stretch>
          </p:blipFill>
          <p:spPr>
            <a:xfrm>
              <a:off x="0" y="0"/>
              <a:ext cx="12337221" cy="7346505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09001" y="5953083"/>
            <a:ext cx="7571591" cy="4201180"/>
            <a:chOff x="0" y="0"/>
            <a:chExt cx="10095455" cy="560157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8281" b="8281"/>
            <a:stretch>
              <a:fillRect/>
            </a:stretch>
          </p:blipFill>
          <p:spPr>
            <a:xfrm>
              <a:off x="0" y="0"/>
              <a:ext cx="10095455" cy="560157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592705" y="377174"/>
            <a:ext cx="8413895" cy="3427877"/>
            <a:chOff x="0" y="0"/>
            <a:chExt cx="11218527" cy="457050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9400" b="29209"/>
            <a:stretch>
              <a:fillRect/>
            </a:stretch>
          </p:blipFill>
          <p:spPr>
            <a:xfrm>
              <a:off x="0" y="0"/>
              <a:ext cx="11218527" cy="4570503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9592705" y="4095115"/>
            <a:ext cx="8413895" cy="6059149"/>
            <a:chOff x="0" y="0"/>
            <a:chExt cx="11218527" cy="8078865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l="3922" r="3922"/>
            <a:stretch>
              <a:fillRect/>
            </a:stretch>
          </p:blipFill>
          <p:spPr>
            <a:xfrm>
              <a:off x="0" y="0"/>
              <a:ext cx="11218527" cy="80788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933303" y="631284"/>
            <a:ext cx="3653936" cy="4512216"/>
            <a:chOff x="0" y="0"/>
            <a:chExt cx="4871914" cy="601628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8939" b="8939"/>
            <a:stretch>
              <a:fillRect/>
            </a:stretch>
          </p:blipFill>
          <p:spPr>
            <a:xfrm>
              <a:off x="0" y="0"/>
              <a:ext cx="4871914" cy="6016287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8038" y="6228726"/>
            <a:ext cx="3903389" cy="3848535"/>
            <a:chOff x="0" y="0"/>
            <a:chExt cx="5204519" cy="513138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16276" r="16276"/>
            <a:stretch>
              <a:fillRect/>
            </a:stretch>
          </p:blipFill>
          <p:spPr>
            <a:xfrm>
              <a:off x="0" y="0"/>
              <a:ext cx="5204519" cy="513138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4650979" y="996730"/>
            <a:ext cx="8598045" cy="8293540"/>
            <a:chOff x="0" y="0"/>
            <a:chExt cx="11464060" cy="1105805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4966" r="26091"/>
            <a:stretch>
              <a:fillRect/>
            </a:stretch>
          </p:blipFill>
          <p:spPr>
            <a:xfrm>
              <a:off x="0" y="0"/>
              <a:ext cx="11464060" cy="11058054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732126" y="1028700"/>
            <a:ext cx="2815212" cy="4501561"/>
            <a:chOff x="0" y="0"/>
            <a:chExt cx="3753616" cy="6002081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l="2978" r="2978"/>
            <a:stretch>
              <a:fillRect/>
            </a:stretch>
          </p:blipFill>
          <p:spPr>
            <a:xfrm>
              <a:off x="0" y="0"/>
              <a:ext cx="3753616" cy="6002081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4444088" y="5431095"/>
            <a:ext cx="2815212" cy="4646166"/>
            <a:chOff x="0" y="0"/>
            <a:chExt cx="3753616" cy="6194887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l="4441" r="4441"/>
            <a:stretch>
              <a:fillRect/>
            </a:stretch>
          </p:blipFill>
          <p:spPr>
            <a:xfrm>
              <a:off x="0" y="0"/>
              <a:ext cx="3753616" cy="6194887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7443" y="443204"/>
            <a:ext cx="17482557" cy="9558331"/>
            <a:chOff x="0" y="0"/>
            <a:chExt cx="23310075" cy="1274444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4361" r="14361"/>
            <a:stretch>
              <a:fillRect/>
            </a:stretch>
          </p:blipFill>
          <p:spPr>
            <a:xfrm>
              <a:off x="0" y="0"/>
              <a:ext cx="23310075" cy="12744442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367443" y="443204"/>
            <a:ext cx="17482557" cy="9558331"/>
          </a:xfrm>
          <a:custGeom>
            <a:avLst/>
            <a:gdLst/>
            <a:ahLst/>
            <a:cxnLst/>
            <a:rect l="l" t="t" r="r" b="b"/>
            <a:pathLst>
              <a:path w="17482557" h="9558331">
                <a:moveTo>
                  <a:pt x="0" y="0"/>
                </a:moveTo>
                <a:lnTo>
                  <a:pt x="17482557" y="0"/>
                </a:lnTo>
                <a:lnTo>
                  <a:pt x="17482557" y="9558332"/>
                </a:lnTo>
                <a:lnTo>
                  <a:pt x="0" y="95583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454" b="-11176"/>
            </a:stretch>
          </a:blipFill>
        </p:spPr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7443" y="365792"/>
            <a:ext cx="8310922" cy="9711048"/>
            <a:chOff x="0" y="0"/>
            <a:chExt cx="11081230" cy="1294806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1543" r="21543"/>
            <a:stretch>
              <a:fillRect/>
            </a:stretch>
          </p:blipFill>
          <p:spPr>
            <a:xfrm>
              <a:off x="0" y="0"/>
              <a:ext cx="11081230" cy="1294806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8973269" y="365792"/>
            <a:ext cx="9033331" cy="6059149"/>
            <a:chOff x="0" y="0"/>
            <a:chExt cx="12044441" cy="807886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428" r="428"/>
            <a:stretch>
              <a:fillRect/>
            </a:stretch>
          </p:blipFill>
          <p:spPr>
            <a:xfrm>
              <a:off x="0" y="0"/>
              <a:ext cx="12044441" cy="807886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718982"/>
            <a:ext cx="16230600" cy="8849035"/>
            <a:chOff x="0" y="0"/>
            <a:chExt cx="21640800" cy="1179871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1876" b="6137"/>
            <a:stretch>
              <a:fillRect/>
            </a:stretch>
          </p:blipFill>
          <p:spPr>
            <a:xfrm>
              <a:off x="0" y="0"/>
              <a:ext cx="21640800" cy="1179871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505938"/>
            <a:ext cx="5456691" cy="7963355"/>
            <a:chOff x="0" y="0"/>
            <a:chExt cx="7275588" cy="1061780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475" b="1475"/>
            <a:stretch>
              <a:fillRect/>
            </a:stretch>
          </p:blipFill>
          <p:spPr>
            <a:xfrm>
              <a:off x="0" y="0"/>
              <a:ext cx="7275588" cy="10617807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7506987" y="1716931"/>
            <a:ext cx="9752313" cy="7541369"/>
            <a:chOff x="0" y="0"/>
            <a:chExt cx="13003084" cy="100551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7001" r="7001"/>
            <a:stretch>
              <a:fillRect/>
            </a:stretch>
          </p:blipFill>
          <p:spPr>
            <a:xfrm>
              <a:off x="0" y="0"/>
              <a:ext cx="13003084" cy="10055159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094524" y="353130"/>
            <a:ext cx="6629598" cy="9600435"/>
            <a:chOff x="0" y="0"/>
            <a:chExt cx="8839464" cy="1280057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850" b="1850"/>
            <a:stretch>
              <a:fillRect/>
            </a:stretch>
          </p:blipFill>
          <p:spPr>
            <a:xfrm>
              <a:off x="0" y="0"/>
              <a:ext cx="8839464" cy="1280057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630492" y="1372816"/>
            <a:ext cx="10006729" cy="7541369"/>
            <a:chOff x="0" y="0"/>
            <a:chExt cx="13342305" cy="100551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5880" r="5880"/>
            <a:stretch>
              <a:fillRect/>
            </a:stretch>
          </p:blipFill>
          <p:spPr>
            <a:xfrm>
              <a:off x="0" y="0"/>
              <a:ext cx="13342305" cy="10055159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8339" y="200193"/>
            <a:ext cx="11089099" cy="9954071"/>
            <a:chOff x="0" y="0"/>
            <a:chExt cx="14785465" cy="1327209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2958" r="12958"/>
            <a:stretch>
              <a:fillRect/>
            </a:stretch>
          </p:blipFill>
          <p:spPr>
            <a:xfrm>
              <a:off x="0" y="0"/>
              <a:ext cx="14785465" cy="13272095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1745847" y="200193"/>
            <a:ext cx="6260753" cy="9954071"/>
            <a:chOff x="0" y="0"/>
            <a:chExt cx="8347671" cy="1327209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2709" r="2709"/>
            <a:stretch>
              <a:fillRect/>
            </a:stretch>
          </p:blipFill>
          <p:spPr>
            <a:xfrm>
              <a:off x="0" y="0"/>
              <a:ext cx="8347671" cy="1327209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4870" y="242659"/>
            <a:ext cx="17838261" cy="9801681"/>
            <a:chOff x="0" y="0"/>
            <a:chExt cx="23784348" cy="1306890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8686" b="8686"/>
            <a:stretch>
              <a:fillRect/>
            </a:stretch>
          </p:blipFill>
          <p:spPr>
            <a:xfrm>
              <a:off x="0" y="0"/>
              <a:ext cx="23784348" cy="1306890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791264" y="1095454"/>
            <a:ext cx="4927157" cy="8096092"/>
            <a:chOff x="0" y="0"/>
            <a:chExt cx="6569543" cy="1079478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4241" r="4241"/>
            <a:stretch>
              <a:fillRect/>
            </a:stretch>
          </p:blipFill>
          <p:spPr>
            <a:xfrm>
              <a:off x="0" y="0"/>
              <a:ext cx="6569543" cy="1079478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590372" y="1095454"/>
            <a:ext cx="4992519" cy="8096092"/>
            <a:chOff x="0" y="0"/>
            <a:chExt cx="6656692" cy="1079478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3634" r="3634"/>
            <a:stretch>
              <a:fillRect/>
            </a:stretch>
          </p:blipFill>
          <p:spPr>
            <a:xfrm>
              <a:off x="0" y="0"/>
              <a:ext cx="6656692" cy="10794789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6125705" y="2113926"/>
            <a:ext cx="6122634" cy="6059149"/>
            <a:chOff x="0" y="0"/>
            <a:chExt cx="8163512" cy="807886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16470" r="16470"/>
            <a:stretch>
              <a:fillRect/>
            </a:stretch>
          </p:blipFill>
          <p:spPr>
            <a:xfrm>
              <a:off x="0" y="0"/>
              <a:ext cx="8163512" cy="807886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Prilagođeno</PresentationFormat>
  <Paragraphs>0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Proslava 40.obljetnice škole</dc:title>
  <dc:creator>Korisnik</dc:creator>
  <cp:lastModifiedBy>Korisnik</cp:lastModifiedBy>
  <cp:revision>2</cp:revision>
  <dcterms:created xsi:type="dcterms:W3CDTF">2006-08-16T00:00:00Z</dcterms:created>
  <dcterms:modified xsi:type="dcterms:W3CDTF">2025-05-08T06:56:10Z</dcterms:modified>
  <dc:identifier>DAGlYvb_9o8</dc:identifier>
</cp:coreProperties>
</file>