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606" y="182867"/>
            <a:ext cx="4739886" cy="6549645"/>
            <a:chOff x="0" y="0"/>
            <a:chExt cx="6319849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4054" b="4054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73606" y="6903608"/>
            <a:ext cx="4739886" cy="3183199"/>
            <a:chOff x="0" y="0"/>
            <a:chExt cx="6319849" cy="424426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591" r="591"/>
            <a:stretch>
              <a:fillRect/>
            </a:stretch>
          </p:blipFill>
          <p:spPr>
            <a:xfrm>
              <a:off x="0" y="0"/>
              <a:ext cx="6319849" cy="4244265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485108" y="5614013"/>
            <a:ext cx="6568206" cy="4202584"/>
            <a:chOff x="0" y="0"/>
            <a:chExt cx="8757608" cy="560344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922" b="1922"/>
            <a:stretch>
              <a:fillRect/>
            </a:stretch>
          </p:blipFill>
          <p:spPr>
            <a:xfrm>
              <a:off x="0" y="0"/>
              <a:ext cx="8757608" cy="560344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264107" y="182867"/>
            <a:ext cx="4937471" cy="3290344"/>
            <a:chOff x="0" y="0"/>
            <a:chExt cx="6583294" cy="438712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105" r="105"/>
            <a:stretch>
              <a:fillRect/>
            </a:stretch>
          </p:blipFill>
          <p:spPr>
            <a:xfrm>
              <a:off x="0" y="0"/>
              <a:ext cx="6583294" cy="4387126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0552191" y="182867"/>
            <a:ext cx="7454409" cy="4960633"/>
            <a:chOff x="0" y="0"/>
            <a:chExt cx="9939211" cy="661417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3" r="3"/>
            <a:stretch>
              <a:fillRect/>
            </a:stretch>
          </p:blipFill>
          <p:spPr>
            <a:xfrm>
              <a:off x="0" y="0"/>
              <a:ext cx="9939211" cy="6614178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12624814" y="5343803"/>
            <a:ext cx="4208438" cy="4743004"/>
            <a:chOff x="0" y="0"/>
            <a:chExt cx="5611251" cy="6324005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20497" r="20497"/>
            <a:stretch>
              <a:fillRect/>
            </a:stretch>
          </p:blipFill>
          <p:spPr>
            <a:xfrm>
              <a:off x="0" y="0"/>
              <a:ext cx="5611251" cy="6324005"/>
            </a:xfrm>
            <a:prstGeom prst="rect">
              <a:avLst/>
            </a:prstGeom>
          </p:spPr>
        </p:pic>
      </p:grpSp>
      <p:sp>
        <p:nvSpPr>
          <p:cNvPr id="15" name="TextBox 15"/>
          <p:cNvSpPr txBox="1"/>
          <p:nvPr/>
        </p:nvSpPr>
        <p:spPr>
          <a:xfrm>
            <a:off x="5264107" y="4096572"/>
            <a:ext cx="4937471" cy="760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Generalna proba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104" y="293480"/>
            <a:ext cx="3434648" cy="5200912"/>
            <a:chOff x="0" y="0"/>
            <a:chExt cx="4579530" cy="693454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77" r="377"/>
            <a:stretch>
              <a:fillRect/>
            </a:stretch>
          </p:blipFill>
          <p:spPr>
            <a:xfrm>
              <a:off x="0" y="0"/>
              <a:ext cx="4579530" cy="693454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7697392" y="6479818"/>
            <a:ext cx="7765098" cy="3426548"/>
            <a:chOff x="0" y="0"/>
            <a:chExt cx="10353464" cy="456873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5380" b="18262"/>
            <a:stretch>
              <a:fillRect/>
            </a:stretch>
          </p:blipFill>
          <p:spPr>
            <a:xfrm>
              <a:off x="0" y="0"/>
              <a:ext cx="10353464" cy="456873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908775" y="293480"/>
            <a:ext cx="4097825" cy="5473053"/>
            <a:chOff x="0" y="0"/>
            <a:chExt cx="5463766" cy="729740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5682" b="5682"/>
            <a:stretch>
              <a:fillRect/>
            </a:stretch>
          </p:blipFill>
          <p:spPr>
            <a:xfrm>
              <a:off x="0" y="0"/>
              <a:ext cx="5463766" cy="729740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4092784" y="293480"/>
            <a:ext cx="9356960" cy="5953083"/>
            <a:chOff x="0" y="0"/>
            <a:chExt cx="12475947" cy="7937445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2163" b="2163"/>
            <a:stretch>
              <a:fillRect/>
            </a:stretch>
          </p:blipFill>
          <p:spPr>
            <a:xfrm>
              <a:off x="0" y="0"/>
              <a:ext cx="12475947" cy="7937445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367443" y="6479818"/>
            <a:ext cx="6376966" cy="3585955"/>
            <a:chOff x="0" y="0"/>
            <a:chExt cx="8502621" cy="47812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7719" b="7719"/>
            <a:stretch>
              <a:fillRect/>
            </a:stretch>
          </p:blipFill>
          <p:spPr>
            <a:xfrm>
              <a:off x="0" y="0"/>
              <a:ext cx="8502621" cy="478127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137859" y="6306688"/>
            <a:ext cx="2868740" cy="3717941"/>
            <a:chOff x="0" y="0"/>
            <a:chExt cx="3824987" cy="495725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1663" r="17130"/>
            <a:stretch>
              <a:fillRect/>
            </a:stretch>
          </p:blipFill>
          <p:spPr>
            <a:xfrm>
              <a:off x="0" y="0"/>
              <a:ext cx="3824987" cy="495725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7443" y="215774"/>
            <a:ext cx="2970071" cy="3910697"/>
            <a:chOff x="0" y="0"/>
            <a:chExt cx="3960095" cy="5214262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6309" b="6309"/>
            <a:stretch>
              <a:fillRect/>
            </a:stretch>
          </p:blipFill>
          <p:spPr>
            <a:xfrm>
              <a:off x="0" y="0"/>
              <a:ext cx="3960095" cy="521426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5137859" y="257131"/>
            <a:ext cx="2868740" cy="3869340"/>
            <a:chOff x="0" y="0"/>
            <a:chExt cx="3824987" cy="515912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25398" r="25398"/>
            <a:stretch>
              <a:fillRect/>
            </a:stretch>
          </p:blipFill>
          <p:spPr>
            <a:xfrm>
              <a:off x="0" y="0"/>
              <a:ext cx="3824987" cy="515912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367443" y="6155288"/>
            <a:ext cx="2970071" cy="3869340"/>
            <a:chOff x="0" y="0"/>
            <a:chExt cx="3960095" cy="515912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6771" b="6771"/>
            <a:stretch>
              <a:fillRect/>
            </a:stretch>
          </p:blipFill>
          <p:spPr>
            <a:xfrm>
              <a:off x="0" y="0"/>
              <a:ext cx="3960095" cy="5159120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7599833" y="7429795"/>
            <a:ext cx="3275708" cy="2594834"/>
            <a:chOff x="0" y="0"/>
            <a:chExt cx="4367610" cy="3459779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8111" r="8111"/>
            <a:stretch>
              <a:fillRect/>
            </a:stretch>
          </p:blipFill>
          <p:spPr>
            <a:xfrm>
              <a:off x="0" y="0"/>
              <a:ext cx="4367610" cy="3459779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3529496" y="257131"/>
            <a:ext cx="11315051" cy="6821039"/>
            <a:chOff x="0" y="0"/>
            <a:chExt cx="15086735" cy="909471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t="4581" b="4581"/>
            <a:stretch>
              <a:fillRect/>
            </a:stretch>
          </p:blipFill>
          <p:spPr>
            <a:xfrm>
              <a:off x="0" y="0"/>
              <a:ext cx="15086735" cy="909471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67443" y="227112"/>
            <a:ext cx="12372215" cy="5908087"/>
            <a:chOff x="0" y="0"/>
            <a:chExt cx="16496287" cy="787745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4095" b="14095"/>
            <a:stretch>
              <a:fillRect/>
            </a:stretch>
          </p:blipFill>
          <p:spPr>
            <a:xfrm>
              <a:off x="0" y="0"/>
              <a:ext cx="16496287" cy="787745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3045990" y="3216557"/>
            <a:ext cx="4827874" cy="5473053"/>
            <a:chOff x="0" y="0"/>
            <a:chExt cx="6437165" cy="729740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20669" r="20669"/>
            <a:stretch>
              <a:fillRect/>
            </a:stretch>
          </p:blipFill>
          <p:spPr>
            <a:xfrm>
              <a:off x="0" y="0"/>
              <a:ext cx="6437165" cy="729740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2361770" y="6473854"/>
            <a:ext cx="8383562" cy="3525551"/>
            <a:chOff x="0" y="0"/>
            <a:chExt cx="11178082" cy="470073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8316" b="18316"/>
            <a:stretch>
              <a:fillRect/>
            </a:stretch>
          </p:blipFill>
          <p:spPr>
            <a:xfrm>
              <a:off x="0" y="0"/>
              <a:ext cx="11178082" cy="470073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3970" y="182867"/>
            <a:ext cx="8454251" cy="6549645"/>
            <a:chOff x="0" y="0"/>
            <a:chExt cx="11272334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r="14162"/>
            <a:stretch>
              <a:fillRect/>
            </a:stretch>
          </p:blipFill>
          <p:spPr>
            <a:xfrm>
              <a:off x="0" y="0"/>
              <a:ext cx="11272334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73970" y="7417737"/>
            <a:ext cx="4107611" cy="2431027"/>
            <a:chOff x="0" y="0"/>
            <a:chExt cx="5476815" cy="324137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5409" b="5409"/>
            <a:stretch>
              <a:fillRect/>
            </a:stretch>
          </p:blipFill>
          <p:spPr>
            <a:xfrm>
              <a:off x="0" y="0"/>
              <a:ext cx="5476815" cy="32413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4520609" y="7417737"/>
            <a:ext cx="4107611" cy="2431027"/>
            <a:chOff x="0" y="0"/>
            <a:chExt cx="5476815" cy="3241370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5409" b="5409"/>
            <a:stretch>
              <a:fillRect/>
            </a:stretch>
          </p:blipFill>
          <p:spPr>
            <a:xfrm>
              <a:off x="0" y="0"/>
              <a:ext cx="5476815" cy="324137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378959" y="182867"/>
            <a:ext cx="8627641" cy="5895145"/>
            <a:chOff x="0" y="0"/>
            <a:chExt cx="11503521" cy="786019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1338" r="1338"/>
            <a:stretch>
              <a:fillRect/>
            </a:stretch>
          </p:blipFill>
          <p:spPr>
            <a:xfrm>
              <a:off x="0" y="0"/>
              <a:ext cx="11503521" cy="7860193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1452156" y="6582837"/>
            <a:ext cx="6554444" cy="2050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 b="1" i="1">
                <a:solidFill>
                  <a:srgbClr val="923211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Premijera filma “Da Capo” i svečani koncert u dvorani Zavoda Svete obitelji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01333" y="9153525"/>
            <a:ext cx="7616333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923211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3.lipnja 2015.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0424" y="182867"/>
            <a:ext cx="8368008" cy="5953083"/>
            <a:chOff x="0" y="0"/>
            <a:chExt cx="11157344" cy="7937445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61" r="3261"/>
            <a:stretch>
              <a:fillRect/>
            </a:stretch>
          </p:blipFill>
          <p:spPr>
            <a:xfrm>
              <a:off x="0" y="0"/>
              <a:ext cx="11157344" cy="7937445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210554" y="6506489"/>
            <a:ext cx="4739886" cy="3537162"/>
            <a:chOff x="0" y="0"/>
            <a:chExt cx="6319849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5444" r="5444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5121891" y="6329507"/>
            <a:ext cx="4107611" cy="3714143"/>
            <a:chOff x="0" y="0"/>
            <a:chExt cx="5476815" cy="495219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9996" b="19996"/>
            <a:stretch>
              <a:fillRect/>
            </a:stretch>
          </p:blipFill>
          <p:spPr>
            <a:xfrm>
              <a:off x="0" y="0"/>
              <a:ext cx="5476815" cy="495219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400952" y="4437862"/>
            <a:ext cx="8605648" cy="5390234"/>
            <a:chOff x="0" y="0"/>
            <a:chExt cx="11474198" cy="718697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2808" b="2808"/>
            <a:stretch>
              <a:fillRect/>
            </a:stretch>
          </p:blipFill>
          <p:spPr>
            <a:xfrm>
              <a:off x="0" y="0"/>
              <a:ext cx="11474198" cy="718697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9144000" y="558953"/>
            <a:ext cx="8738254" cy="3525551"/>
            <a:chOff x="0" y="0"/>
            <a:chExt cx="11651006" cy="4700735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t="19602" b="19602"/>
            <a:stretch>
              <a:fillRect/>
            </a:stretch>
          </p:blipFill>
          <p:spPr>
            <a:xfrm>
              <a:off x="0" y="0"/>
              <a:ext cx="11651006" cy="4700735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404114" y="1529115"/>
            <a:ext cx="4739886" cy="6549645"/>
            <a:chOff x="0" y="0"/>
            <a:chExt cx="6319849" cy="873286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5898" r="35898"/>
            <a:stretch>
              <a:fillRect/>
            </a:stretch>
          </p:blipFill>
          <p:spPr>
            <a:xfrm>
              <a:off x="0" y="0"/>
              <a:ext cx="6319849" cy="873286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67443" y="182867"/>
            <a:ext cx="12544577" cy="9971397"/>
            <a:chOff x="0" y="0"/>
            <a:chExt cx="16726103" cy="1329519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8255" r="8255"/>
            <a:stretch>
              <a:fillRect/>
            </a:stretch>
          </p:blipFill>
          <p:spPr>
            <a:xfrm>
              <a:off x="0" y="0"/>
              <a:ext cx="16726103" cy="1329519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178726" y="5820347"/>
            <a:ext cx="4827874" cy="4333917"/>
            <a:chOff x="0" y="0"/>
            <a:chExt cx="6437165" cy="5778555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l="13036" r="13036"/>
            <a:stretch>
              <a:fillRect/>
            </a:stretch>
          </p:blipFill>
          <p:spPr>
            <a:xfrm>
              <a:off x="0" y="0"/>
              <a:ext cx="6437165" cy="5778555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178726" y="182867"/>
            <a:ext cx="4827874" cy="5473053"/>
            <a:chOff x="0" y="0"/>
            <a:chExt cx="6437165" cy="729740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l="38434" r="3025"/>
            <a:stretch>
              <a:fillRect/>
            </a:stretch>
          </p:blipFill>
          <p:spPr>
            <a:xfrm>
              <a:off x="0" y="0"/>
              <a:ext cx="6437165" cy="729740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557100"/>
            <a:ext cx="7466213" cy="3721167"/>
            <a:chOff x="0" y="0"/>
            <a:chExt cx="9954951" cy="496155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526" b="12526"/>
            <a:stretch>
              <a:fillRect/>
            </a:stretch>
          </p:blipFill>
          <p:spPr>
            <a:xfrm>
              <a:off x="0" y="0"/>
              <a:ext cx="9954951" cy="4961556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90462" y="5618286"/>
            <a:ext cx="4739886" cy="3537162"/>
            <a:chOff x="0" y="0"/>
            <a:chExt cx="6319849" cy="4716216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5535" r="5535"/>
            <a:stretch>
              <a:fillRect/>
            </a:stretch>
          </p:blipFill>
          <p:spPr>
            <a:xfrm>
              <a:off x="0" y="0"/>
              <a:ext cx="6319849" cy="4716216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368709" y="188038"/>
            <a:ext cx="7890591" cy="4090229"/>
            <a:chOff x="0" y="0"/>
            <a:chExt cx="10520788" cy="5453639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10944" b="10944"/>
            <a:stretch>
              <a:fillRect/>
            </a:stretch>
          </p:blipFill>
          <p:spPr>
            <a:xfrm>
              <a:off x="0" y="0"/>
              <a:ext cx="10520788" cy="545363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240066" y="4650340"/>
            <a:ext cx="12899270" cy="5473053"/>
            <a:chOff x="0" y="0"/>
            <a:chExt cx="17199027" cy="729740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18098" b="18098"/>
            <a:stretch>
              <a:fillRect/>
            </a:stretch>
          </p:blipFill>
          <p:spPr>
            <a:xfrm>
              <a:off x="0" y="0"/>
              <a:ext cx="17199027" cy="7297404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7443" y="1028700"/>
            <a:ext cx="17639156" cy="9848767"/>
          </a:xfrm>
          <a:custGeom>
            <a:avLst/>
            <a:gdLst/>
            <a:ahLst/>
            <a:cxnLst/>
            <a:rect l="l" t="t" r="r" b="b"/>
            <a:pathLst>
              <a:path w="17639156" h="9848767">
                <a:moveTo>
                  <a:pt x="0" y="0"/>
                </a:moveTo>
                <a:lnTo>
                  <a:pt x="17639157" y="0"/>
                </a:lnTo>
                <a:lnTo>
                  <a:pt x="17639157" y="9848767"/>
                </a:lnTo>
                <a:lnTo>
                  <a:pt x="0" y="98487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351" r="-1351" b="-8393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2585" y="182867"/>
            <a:ext cx="6199984" cy="3841154"/>
            <a:chOff x="0" y="0"/>
            <a:chExt cx="8266645" cy="512153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322" b="3322"/>
            <a:stretch>
              <a:fillRect/>
            </a:stretch>
          </p:blipFill>
          <p:spPr>
            <a:xfrm>
              <a:off x="0" y="0"/>
              <a:ext cx="8266645" cy="5121539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942633" y="4289494"/>
            <a:ext cx="4739886" cy="5864770"/>
            <a:chOff x="0" y="0"/>
            <a:chExt cx="6319849" cy="7819694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8943" b="8943"/>
            <a:stretch>
              <a:fillRect/>
            </a:stretch>
          </p:blipFill>
          <p:spPr>
            <a:xfrm>
              <a:off x="0" y="0"/>
              <a:ext cx="6319849" cy="7819694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1421247" y="5953083"/>
            <a:ext cx="6585353" cy="4201180"/>
            <a:chOff x="0" y="0"/>
            <a:chExt cx="8780470" cy="5601574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/>
            <a:srcRect t="2033" b="2033"/>
            <a:stretch>
              <a:fillRect/>
            </a:stretch>
          </p:blipFill>
          <p:spPr>
            <a:xfrm>
              <a:off x="0" y="0"/>
              <a:ext cx="8780470" cy="5601574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6137947" y="4289494"/>
            <a:ext cx="4827874" cy="5864770"/>
            <a:chOff x="0" y="0"/>
            <a:chExt cx="6437165" cy="7819694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/>
            <a:srcRect t="9691" b="9691"/>
            <a:stretch>
              <a:fillRect/>
            </a:stretch>
          </p:blipFill>
          <p:spPr>
            <a:xfrm>
              <a:off x="0" y="0"/>
              <a:ext cx="6437165" cy="7819694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3178726" y="255993"/>
            <a:ext cx="4827874" cy="5473053"/>
            <a:chOff x="0" y="0"/>
            <a:chExt cx="6437165" cy="729740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7"/>
            <a:srcRect l="20729" r="20729"/>
            <a:stretch>
              <a:fillRect/>
            </a:stretch>
          </p:blipFill>
          <p:spPr>
            <a:xfrm>
              <a:off x="0" y="0"/>
              <a:ext cx="6437165" cy="7297404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6714795" y="1028700"/>
            <a:ext cx="6171856" cy="2954857"/>
            <a:chOff x="0" y="0"/>
            <a:chExt cx="8229141" cy="393980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8"/>
            <a:srcRect l="6081" r="6081" b="36762"/>
            <a:stretch>
              <a:fillRect/>
            </a:stretch>
          </p:blipFill>
          <p:spPr>
            <a:xfrm>
              <a:off x="0" y="0"/>
              <a:ext cx="8229141" cy="3939809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</Words>
  <Application>Microsoft Office PowerPoint</Application>
  <PresentationFormat>Prilagođeno</PresentationFormat>
  <Paragraphs>3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4" baseType="lpstr">
      <vt:lpstr>Arial</vt:lpstr>
      <vt:lpstr>The Seasons Bold Italics</vt:lpstr>
      <vt:lpstr>The Seasons Bold</vt:lpstr>
      <vt:lpstr>Calibri</vt:lpstr>
      <vt:lpstr>Office Theme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Proslava 40.obljetnice škole</dc:title>
  <dc:creator>Korisnik</dc:creator>
  <cp:lastModifiedBy>Korisnik</cp:lastModifiedBy>
  <cp:revision>2</cp:revision>
  <dcterms:created xsi:type="dcterms:W3CDTF">2006-08-16T00:00:00Z</dcterms:created>
  <dcterms:modified xsi:type="dcterms:W3CDTF">2025-05-08T06:55:02Z</dcterms:modified>
  <dc:identifier>DAGlYvb_9o8</dc:identifier>
</cp:coreProperties>
</file>