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431774"/>
            <a:ext cx="6848401" cy="9423453"/>
            <a:chOff x="0" y="0"/>
            <a:chExt cx="9131201" cy="1256460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247" b="4247"/>
            <a:stretch>
              <a:fillRect/>
            </a:stretch>
          </p:blipFill>
          <p:spPr>
            <a:xfrm>
              <a:off x="0" y="0"/>
              <a:ext cx="9131201" cy="1256460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350631" y="1148719"/>
            <a:ext cx="10655969" cy="7989562"/>
            <a:chOff x="0" y="0"/>
            <a:chExt cx="14207958" cy="106527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866" r="7439"/>
            <a:stretch>
              <a:fillRect/>
            </a:stretch>
          </p:blipFill>
          <p:spPr>
            <a:xfrm>
              <a:off x="0" y="0"/>
              <a:ext cx="14207958" cy="106527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8038" y="5575896"/>
            <a:ext cx="6359008" cy="4091884"/>
            <a:chOff x="0" y="0"/>
            <a:chExt cx="8478678" cy="54558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618" b="1618"/>
            <a:stretch>
              <a:fillRect/>
            </a:stretch>
          </p:blipFill>
          <p:spPr>
            <a:xfrm>
              <a:off x="0" y="0"/>
              <a:ext cx="8478678" cy="5455846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520444" y="619220"/>
            <a:ext cx="10280857" cy="9048561"/>
            <a:chOff x="0" y="0"/>
            <a:chExt cx="13707809" cy="1206474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r="24443"/>
            <a:stretch>
              <a:fillRect/>
            </a:stretch>
          </p:blipFill>
          <p:spPr>
            <a:xfrm>
              <a:off x="0" y="0"/>
              <a:ext cx="13707809" cy="1206474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88038" y="641939"/>
            <a:ext cx="6359008" cy="4501561"/>
            <a:chOff x="0" y="0"/>
            <a:chExt cx="8478678" cy="60020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3030" r="3030"/>
            <a:stretch>
              <a:fillRect/>
            </a:stretch>
          </p:blipFill>
          <p:spPr>
            <a:xfrm>
              <a:off x="0" y="0"/>
              <a:ext cx="8478678" cy="600208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876" y="996730"/>
            <a:ext cx="16871932" cy="8293540"/>
            <a:chOff x="0" y="0"/>
            <a:chExt cx="22495909" cy="110580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0360" r="10360"/>
            <a:stretch>
              <a:fillRect/>
            </a:stretch>
          </p:blipFill>
          <p:spPr>
            <a:xfrm>
              <a:off x="0" y="0"/>
              <a:ext cx="22495909" cy="11058054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845876" y="1028700"/>
            <a:ext cx="16871932" cy="8261570"/>
          </a:xfrm>
          <a:custGeom>
            <a:avLst/>
            <a:gdLst/>
            <a:ahLst/>
            <a:cxnLst/>
            <a:rect l="l" t="t" r="r" b="b"/>
            <a:pathLst>
              <a:path w="16871932" h="8261570">
                <a:moveTo>
                  <a:pt x="0" y="0"/>
                </a:moveTo>
                <a:lnTo>
                  <a:pt x="16871932" y="0"/>
                </a:lnTo>
                <a:lnTo>
                  <a:pt x="16871932" y="8261570"/>
                </a:lnTo>
                <a:lnTo>
                  <a:pt x="0" y="82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097" b="-17710"/>
            </a:stretch>
          </a:blipFill>
          <a:ln w="47625" cap="sq">
            <a:solidFill>
              <a:srgbClr val="1B155B"/>
            </a:solidFill>
            <a:prstDash val="solid"/>
            <a:miter/>
          </a:ln>
        </p:spPr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5882" y="996730"/>
            <a:ext cx="14316236" cy="8293540"/>
            <a:chOff x="0" y="0"/>
            <a:chExt cx="19088315" cy="110580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6442" b="6442"/>
            <a:stretch>
              <a:fillRect/>
            </a:stretch>
          </p:blipFill>
          <p:spPr>
            <a:xfrm>
              <a:off x="0" y="0"/>
              <a:ext cx="19088315" cy="1105805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89220" y="1028700"/>
            <a:ext cx="5603876" cy="8229600"/>
            <a:chOff x="0" y="0"/>
            <a:chExt cx="7471834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170" b="1170"/>
            <a:stretch>
              <a:fillRect/>
            </a:stretch>
          </p:blipFill>
          <p:spPr>
            <a:xfrm>
              <a:off x="0" y="0"/>
              <a:ext cx="7471834" cy="109728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876300"/>
            <a:ext cx="5121236" cy="133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 b="1" i="1">
                <a:solidFill>
                  <a:srgbClr val="932F0D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Afterparty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2024" y="448820"/>
            <a:ext cx="17503951" cy="9389361"/>
            <a:chOff x="0" y="0"/>
            <a:chExt cx="23338601" cy="1251914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675" r="13675"/>
            <a:stretch>
              <a:fillRect/>
            </a:stretch>
          </p:blipFill>
          <p:spPr>
            <a:xfrm>
              <a:off x="0" y="0"/>
              <a:ext cx="23338601" cy="1251914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392024" y="448820"/>
            <a:ext cx="17503951" cy="9389361"/>
          </a:xfrm>
          <a:custGeom>
            <a:avLst/>
            <a:gdLst/>
            <a:ahLst/>
            <a:cxnLst/>
            <a:rect l="l" t="t" r="r" b="b"/>
            <a:pathLst>
              <a:path w="17503951" h="9389361">
                <a:moveTo>
                  <a:pt x="0" y="0"/>
                </a:moveTo>
                <a:lnTo>
                  <a:pt x="17503952" y="0"/>
                </a:lnTo>
                <a:lnTo>
                  <a:pt x="17503952" y="9389360"/>
                </a:lnTo>
                <a:lnTo>
                  <a:pt x="0" y="9389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85" b="-11985"/>
            </a:stretch>
          </a:blipFill>
          <a:ln w="47625" cap="sq">
            <a:solidFill>
              <a:srgbClr val="1B155B"/>
            </a:solidFill>
            <a:prstDash val="solid"/>
            <a:miter/>
          </a:ln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0973" y="468744"/>
            <a:ext cx="16986054" cy="9349513"/>
            <a:chOff x="0" y="0"/>
            <a:chExt cx="22648071" cy="1246601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599" r="14599"/>
            <a:stretch>
              <a:fillRect/>
            </a:stretch>
          </p:blipFill>
          <p:spPr>
            <a:xfrm>
              <a:off x="0" y="0"/>
              <a:ext cx="22648071" cy="1246601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50973" y="468744"/>
            <a:ext cx="16986054" cy="9349513"/>
          </a:xfrm>
          <a:custGeom>
            <a:avLst/>
            <a:gdLst/>
            <a:ahLst/>
            <a:cxnLst/>
            <a:rect l="l" t="t" r="r" b="b"/>
            <a:pathLst>
              <a:path w="16986054" h="9349513">
                <a:moveTo>
                  <a:pt x="0" y="0"/>
                </a:moveTo>
                <a:lnTo>
                  <a:pt x="16986054" y="0"/>
                </a:lnTo>
                <a:lnTo>
                  <a:pt x="16986054" y="9349512"/>
                </a:lnTo>
                <a:lnTo>
                  <a:pt x="0" y="9349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408" b="-10408"/>
            </a:stretch>
          </a:blipFill>
          <a:ln w="47625" cap="sq">
            <a:solidFill>
              <a:srgbClr val="1B155B"/>
            </a:solidFill>
            <a:prstDash val="solid"/>
            <a:miter/>
          </a:ln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1247864"/>
            <a:ext cx="17478586" cy="8229600"/>
            <a:chOff x="0" y="0"/>
            <a:chExt cx="23304781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8616" r="8616"/>
            <a:stretch>
              <a:fillRect/>
            </a:stretch>
          </p:blipFill>
          <p:spPr>
            <a:xfrm>
              <a:off x="0" y="0"/>
              <a:ext cx="23304781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404707" y="361246"/>
            <a:ext cx="17478586" cy="9564509"/>
          </a:xfrm>
          <a:custGeom>
            <a:avLst/>
            <a:gdLst/>
            <a:ahLst/>
            <a:cxnLst/>
            <a:rect l="l" t="t" r="r" b="b"/>
            <a:pathLst>
              <a:path w="17478586" h="9564509">
                <a:moveTo>
                  <a:pt x="0" y="0"/>
                </a:moveTo>
                <a:lnTo>
                  <a:pt x="17478586" y="0"/>
                </a:lnTo>
                <a:lnTo>
                  <a:pt x="17478586" y="9564508"/>
                </a:lnTo>
                <a:lnTo>
                  <a:pt x="0" y="956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41" b="-11283"/>
            </a:stretch>
          </a:blipFill>
          <a:ln w="47625" cap="sq">
            <a:solidFill>
              <a:srgbClr val="1B155B"/>
            </a:solidFill>
            <a:prstDash val="solid"/>
            <a:miter/>
          </a:ln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4422" y="311436"/>
            <a:ext cx="17639156" cy="9664129"/>
            <a:chOff x="0" y="0"/>
            <a:chExt cx="23518875" cy="1288550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435" r="14435"/>
            <a:stretch>
              <a:fillRect/>
            </a:stretch>
          </p:blipFill>
          <p:spPr>
            <a:xfrm>
              <a:off x="0" y="0"/>
              <a:ext cx="23518875" cy="12885505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345933" y="311436"/>
            <a:ext cx="17596135" cy="9664129"/>
          </a:xfrm>
          <a:custGeom>
            <a:avLst/>
            <a:gdLst/>
            <a:ahLst/>
            <a:cxnLst/>
            <a:rect l="l" t="t" r="r" b="b"/>
            <a:pathLst>
              <a:path w="17596135" h="9664129">
                <a:moveTo>
                  <a:pt x="0" y="0"/>
                </a:moveTo>
                <a:lnTo>
                  <a:pt x="17596134" y="0"/>
                </a:lnTo>
                <a:lnTo>
                  <a:pt x="17596134" y="9664128"/>
                </a:lnTo>
                <a:lnTo>
                  <a:pt x="0" y="9664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540" b="-10540"/>
            </a:stretch>
          </a:blipFill>
          <a:ln w="47625" cap="sq">
            <a:solidFill>
              <a:srgbClr val="1B155B"/>
            </a:solidFill>
            <a:prstDash val="solid"/>
            <a:miter/>
          </a:ln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Prilagođeno</PresentationFormat>
  <Paragraphs>1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The Seasons Bold Italics</vt:lpstr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Proslava 40.obljetnice škole</dc:title>
  <dc:creator>Korisnik</dc:creator>
  <cp:lastModifiedBy>Korisnik</cp:lastModifiedBy>
  <cp:revision>2</cp:revision>
  <dcterms:created xsi:type="dcterms:W3CDTF">2006-08-16T00:00:00Z</dcterms:created>
  <dcterms:modified xsi:type="dcterms:W3CDTF">2025-05-08T06:56:51Z</dcterms:modified>
  <dc:identifier>DAGlYvb_9o8</dc:identifier>
</cp:coreProperties>
</file>