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7" d="100"/>
          <a:sy n="77" d="100"/>
        </p:scale>
        <p:origin x="-35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422" y="219117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6" y="0"/>
                </a:lnTo>
                <a:lnTo>
                  <a:pt x="17639156" y="9848766"/>
                </a:lnTo>
                <a:lnTo>
                  <a:pt x="0" y="984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3487449" y="853387"/>
            <a:ext cx="14774798" cy="141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i="1">
                <a:solidFill>
                  <a:srgbClr val="923211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Proslava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33211" y="2348816"/>
            <a:ext cx="8821579" cy="1799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9"/>
              </a:lnSpc>
            </a:pPr>
            <a:r>
              <a:rPr lang="en-US" sz="10299" b="1" i="1">
                <a:solidFill>
                  <a:srgbClr val="923211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40 godina rada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76212" y="4622164"/>
            <a:ext cx="14774798" cy="92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b="1" i="1">
                <a:solidFill>
                  <a:srgbClr val="923211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fotoalbum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7443" y="182867"/>
            <a:ext cx="4739886" cy="6416909"/>
            <a:chOff x="0" y="0"/>
            <a:chExt cx="6319849" cy="855587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490" r="25490"/>
            <a:stretch>
              <a:fillRect/>
            </a:stretch>
          </p:blipFill>
          <p:spPr>
            <a:xfrm>
              <a:off x="0" y="0"/>
              <a:ext cx="6319849" cy="855587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7443" y="6711956"/>
            <a:ext cx="4739886" cy="3471882"/>
            <a:chOff x="0" y="0"/>
            <a:chExt cx="6319849" cy="462917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4699" r="4699"/>
            <a:stretch>
              <a:fillRect/>
            </a:stretch>
          </p:blipFill>
          <p:spPr>
            <a:xfrm>
              <a:off x="0" y="0"/>
              <a:ext cx="6319849" cy="462917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317852" y="7232383"/>
            <a:ext cx="7650353" cy="2431027"/>
            <a:chOff x="0" y="0"/>
            <a:chExt cx="10200470" cy="324137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26058" b="26058"/>
            <a:stretch>
              <a:fillRect/>
            </a:stretch>
          </p:blipFill>
          <p:spPr>
            <a:xfrm>
              <a:off x="0" y="0"/>
              <a:ext cx="10200470" cy="324137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177754" y="5953083"/>
            <a:ext cx="4827874" cy="4221798"/>
            <a:chOff x="0" y="0"/>
            <a:chExt cx="6437165" cy="562906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12054" r="12054"/>
            <a:stretch>
              <a:fillRect/>
            </a:stretch>
          </p:blipFill>
          <p:spPr>
            <a:xfrm>
              <a:off x="0" y="0"/>
              <a:ext cx="6437165" cy="562906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5318824" y="182867"/>
            <a:ext cx="12078051" cy="3525551"/>
            <a:chOff x="0" y="0"/>
            <a:chExt cx="16104068" cy="470073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28007" b="28007"/>
            <a:stretch>
              <a:fillRect/>
            </a:stretch>
          </p:blipFill>
          <p:spPr>
            <a:xfrm>
              <a:off x="0" y="0"/>
              <a:ext cx="16104068" cy="4700735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6486153" y="4321170"/>
            <a:ext cx="11967351" cy="90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b="1" i="1">
                <a:solidFill>
                  <a:srgbClr val="923211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Izložba u Narodnoj knjižnici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68105" y="5444766"/>
            <a:ext cx="4600099" cy="911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i="1">
                <a:solidFill>
                  <a:srgbClr val="923211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29. svibnja 2015.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422" y="204990"/>
            <a:ext cx="17639156" cy="10501423"/>
          </a:xfrm>
          <a:custGeom>
            <a:avLst/>
            <a:gdLst/>
            <a:ahLst/>
            <a:cxnLst/>
            <a:rect l="l" t="t" r="r" b="b"/>
            <a:pathLst>
              <a:path w="17639156" h="10501423">
                <a:moveTo>
                  <a:pt x="0" y="0"/>
                </a:moveTo>
                <a:lnTo>
                  <a:pt x="17639156" y="0"/>
                </a:lnTo>
                <a:lnTo>
                  <a:pt x="17639156" y="10501422"/>
                </a:lnTo>
                <a:lnTo>
                  <a:pt x="0" y="10501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4754" r="-4754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8066" r="13808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6549645"/>
            <a:ext cx="2369943" cy="3737355"/>
            <a:chOff x="0" y="0"/>
            <a:chExt cx="3159924" cy="498313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321" r="2321"/>
            <a:stretch>
              <a:fillRect/>
            </a:stretch>
          </p:blipFill>
          <p:spPr>
            <a:xfrm>
              <a:off x="0" y="0"/>
              <a:ext cx="3159924" cy="498313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908226" y="1740238"/>
            <a:ext cx="8383562" cy="6344656"/>
            <a:chOff x="0" y="0"/>
            <a:chExt cx="11178082" cy="845954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6154" r="6154"/>
            <a:stretch>
              <a:fillRect/>
            </a:stretch>
          </p:blipFill>
          <p:spPr>
            <a:xfrm>
              <a:off x="0" y="0"/>
              <a:ext cx="11178082" cy="845954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379068" y="4172389"/>
            <a:ext cx="4827874" cy="5981875"/>
            <a:chOff x="0" y="0"/>
            <a:chExt cx="6437165" cy="797583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2489" r="43949"/>
            <a:stretch>
              <a:fillRect/>
            </a:stretch>
          </p:blipFill>
          <p:spPr>
            <a:xfrm>
              <a:off x="0" y="0"/>
              <a:ext cx="6437165" cy="7975833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423061" y="376044"/>
            <a:ext cx="4739886" cy="3537162"/>
            <a:chOff x="0" y="0"/>
            <a:chExt cx="6319849" cy="471621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5535" r="5535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2452557" y="6549645"/>
            <a:ext cx="2369943" cy="3737355"/>
            <a:chOff x="0" y="0"/>
            <a:chExt cx="3159924" cy="49831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2321" r="2321"/>
            <a:stretch>
              <a:fillRect/>
            </a:stretch>
          </p:blipFill>
          <p:spPr>
            <a:xfrm>
              <a:off x="0" y="0"/>
              <a:ext cx="3159924" cy="498313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4355" y="5636085"/>
            <a:ext cx="8589235" cy="4518179"/>
            <a:chOff x="0" y="0"/>
            <a:chExt cx="11452313" cy="602423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0449" b="10449"/>
            <a:stretch>
              <a:fillRect/>
            </a:stretch>
          </p:blipFill>
          <p:spPr>
            <a:xfrm>
              <a:off x="0" y="0"/>
              <a:ext cx="11452313" cy="602423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64355" y="182867"/>
            <a:ext cx="4585028" cy="5298359"/>
            <a:chOff x="0" y="0"/>
            <a:chExt cx="6113370" cy="706447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1577" b="11577"/>
            <a:stretch>
              <a:fillRect/>
            </a:stretch>
          </p:blipFill>
          <p:spPr>
            <a:xfrm>
              <a:off x="0" y="0"/>
              <a:ext cx="6113370" cy="706447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942886" y="1028700"/>
            <a:ext cx="4107611" cy="3537162"/>
            <a:chOff x="0" y="0"/>
            <a:chExt cx="5476815" cy="471621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21426" b="21426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268346" y="3973285"/>
            <a:ext cx="8850105" cy="6180979"/>
            <a:chOff x="0" y="0"/>
            <a:chExt cx="11800140" cy="824130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2489" r="2489"/>
            <a:stretch>
              <a:fillRect/>
            </a:stretch>
          </p:blipFill>
          <p:spPr>
            <a:xfrm>
              <a:off x="0" y="0"/>
              <a:ext cx="11800140" cy="8241305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144000" y="182867"/>
            <a:ext cx="8974450" cy="3525551"/>
            <a:chOff x="0" y="0"/>
            <a:chExt cx="11965934" cy="470073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10063" b="30740"/>
            <a:stretch>
              <a:fillRect/>
            </a:stretch>
          </p:blipFill>
          <p:spPr>
            <a:xfrm>
              <a:off x="0" y="0"/>
              <a:ext cx="11965934" cy="470073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8822" y="200193"/>
            <a:ext cx="4739886" cy="6416909"/>
            <a:chOff x="0" y="0"/>
            <a:chExt cx="6319849" cy="855587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078" b="5078"/>
            <a:stretch>
              <a:fillRect/>
            </a:stretch>
          </p:blipFill>
          <p:spPr>
            <a:xfrm>
              <a:off x="0" y="0"/>
              <a:ext cx="6319849" cy="855587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76982" y="6672409"/>
            <a:ext cx="4739886" cy="3537162"/>
            <a:chOff x="0" y="0"/>
            <a:chExt cx="6319849" cy="471621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7804" b="32671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050140" y="6749838"/>
            <a:ext cx="2603268" cy="3382303"/>
            <a:chOff x="0" y="0"/>
            <a:chExt cx="3471024" cy="450973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4460" r="24460"/>
            <a:stretch>
              <a:fillRect/>
            </a:stretch>
          </p:blipFill>
          <p:spPr>
            <a:xfrm>
              <a:off x="0" y="0"/>
              <a:ext cx="3471024" cy="450973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929633" y="6749838"/>
            <a:ext cx="2514777" cy="3382303"/>
            <a:chOff x="0" y="0"/>
            <a:chExt cx="3353037" cy="450973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5279" b="5279"/>
            <a:stretch>
              <a:fillRect/>
            </a:stretch>
          </p:blipFill>
          <p:spPr>
            <a:xfrm>
              <a:off x="0" y="0"/>
              <a:ext cx="3353037" cy="450973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724345" y="5975544"/>
            <a:ext cx="7482597" cy="4178720"/>
            <a:chOff x="0" y="0"/>
            <a:chExt cx="9976795" cy="557162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1687" b="14161"/>
            <a:stretch>
              <a:fillRect/>
            </a:stretch>
          </p:blipFill>
          <p:spPr>
            <a:xfrm>
              <a:off x="0" y="0"/>
              <a:ext cx="9976795" cy="557162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5789529" y="200193"/>
            <a:ext cx="11746211" cy="5593573"/>
            <a:chOff x="0" y="0"/>
            <a:chExt cx="15661614" cy="745809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t="14121" b="14121"/>
            <a:stretch>
              <a:fillRect/>
            </a:stretch>
          </p:blipFill>
          <p:spPr>
            <a:xfrm>
              <a:off x="0" y="0"/>
              <a:ext cx="15661614" cy="745809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00" y="182867"/>
            <a:ext cx="4739886" cy="6416909"/>
            <a:chOff x="0" y="0"/>
            <a:chExt cx="6319849" cy="855587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078" b="5078"/>
            <a:stretch>
              <a:fillRect/>
            </a:stretch>
          </p:blipFill>
          <p:spPr>
            <a:xfrm>
              <a:off x="0" y="0"/>
              <a:ext cx="6319849" cy="855587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6749838"/>
            <a:ext cx="7372487" cy="3537162"/>
            <a:chOff x="0" y="0"/>
            <a:chExt cx="9829982" cy="471621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3852" b="13852"/>
            <a:stretch>
              <a:fillRect/>
            </a:stretch>
          </p:blipFill>
          <p:spPr>
            <a:xfrm>
              <a:off x="0" y="0"/>
              <a:ext cx="9829982" cy="47162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405561" y="7722537"/>
            <a:ext cx="4107611" cy="2431027"/>
            <a:chOff x="0" y="0"/>
            <a:chExt cx="5476815" cy="324137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5529" b="5529"/>
            <a:stretch>
              <a:fillRect/>
            </a:stretch>
          </p:blipFill>
          <p:spPr>
            <a:xfrm>
              <a:off x="0" y="0"/>
              <a:ext cx="5476815" cy="324137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527346" y="4251354"/>
            <a:ext cx="5724266" cy="3166383"/>
            <a:chOff x="0" y="0"/>
            <a:chExt cx="7632354" cy="422184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8324" b="8324"/>
            <a:stretch>
              <a:fillRect/>
            </a:stretch>
          </p:blipFill>
          <p:spPr>
            <a:xfrm>
              <a:off x="0" y="0"/>
              <a:ext cx="7632354" cy="422184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404011" y="4251354"/>
            <a:ext cx="4675474" cy="5902910"/>
            <a:chOff x="0" y="0"/>
            <a:chExt cx="6233965" cy="787054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8020" b="8020"/>
            <a:stretch>
              <a:fillRect/>
            </a:stretch>
          </p:blipFill>
          <p:spPr>
            <a:xfrm>
              <a:off x="0" y="0"/>
              <a:ext cx="6233965" cy="787054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405561" y="421003"/>
            <a:ext cx="8383562" cy="3525551"/>
            <a:chOff x="0" y="0"/>
            <a:chExt cx="11178082" cy="470073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t="18316" b="18316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4132" y="182867"/>
            <a:ext cx="4607150" cy="6366779"/>
            <a:chOff x="0" y="0"/>
            <a:chExt cx="6142867" cy="848903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144" b="4144"/>
            <a:stretch>
              <a:fillRect/>
            </a:stretch>
          </p:blipFill>
          <p:spPr>
            <a:xfrm>
              <a:off x="0" y="0"/>
              <a:ext cx="6142867" cy="848903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6675452"/>
            <a:ext cx="5403567" cy="3404426"/>
            <a:chOff x="0" y="0"/>
            <a:chExt cx="7204756" cy="453923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2531" b="2531"/>
            <a:stretch>
              <a:fillRect/>
            </a:stretch>
          </p:blipFill>
          <p:spPr>
            <a:xfrm>
              <a:off x="0" y="0"/>
              <a:ext cx="7204756" cy="453923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67443" y="617348"/>
            <a:ext cx="3820016" cy="5749431"/>
            <a:chOff x="0" y="0"/>
            <a:chExt cx="5093355" cy="766590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43" r="43"/>
            <a:stretch>
              <a:fillRect/>
            </a:stretch>
          </p:blipFill>
          <p:spPr>
            <a:xfrm>
              <a:off x="0" y="0"/>
              <a:ext cx="5093355" cy="766590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696109" y="4681211"/>
            <a:ext cx="8310491" cy="5296071"/>
            <a:chOff x="0" y="0"/>
            <a:chExt cx="11080655" cy="706142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986" b="1986"/>
            <a:stretch>
              <a:fillRect/>
            </a:stretch>
          </p:blipFill>
          <p:spPr>
            <a:xfrm>
              <a:off x="0" y="0"/>
              <a:ext cx="11080655" cy="7061428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696109" y="182867"/>
            <a:ext cx="7874474" cy="4221966"/>
            <a:chOff x="0" y="0"/>
            <a:chExt cx="10499299" cy="562928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9604" b="9604"/>
            <a:stretch>
              <a:fillRect/>
            </a:stretch>
          </p:blipFill>
          <p:spPr>
            <a:xfrm>
              <a:off x="0" y="0"/>
              <a:ext cx="10499299" cy="562928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054" b="4054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5535" r="5535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908226" y="4980023"/>
            <a:ext cx="8266677" cy="5174241"/>
            <a:chOff x="0" y="0"/>
            <a:chExt cx="11022236" cy="68989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2841" b="2841"/>
            <a:stretch>
              <a:fillRect/>
            </a:stretch>
          </p:blipFill>
          <p:spPr>
            <a:xfrm>
              <a:off x="0" y="0"/>
              <a:ext cx="11022236" cy="689898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379068" y="4681211"/>
            <a:ext cx="4827874" cy="5473053"/>
            <a:chOff x="0" y="0"/>
            <a:chExt cx="6437165" cy="729740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20729" r="20729"/>
            <a:stretch>
              <a:fillRect/>
            </a:stretch>
          </p:blipFill>
          <p:spPr>
            <a:xfrm>
              <a:off x="0" y="0"/>
              <a:ext cx="6437165" cy="729740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511695" y="182867"/>
            <a:ext cx="3361711" cy="4498344"/>
            <a:chOff x="0" y="0"/>
            <a:chExt cx="4482281" cy="599779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5507" b="5507"/>
            <a:stretch>
              <a:fillRect/>
            </a:stretch>
          </p:blipFill>
          <p:spPr>
            <a:xfrm>
              <a:off x="0" y="0"/>
              <a:ext cx="4482281" cy="5997792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5460784" y="182867"/>
            <a:ext cx="3683216" cy="4498344"/>
            <a:chOff x="0" y="0"/>
            <a:chExt cx="4910955" cy="5997792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22830" r="22830"/>
            <a:stretch>
              <a:fillRect/>
            </a:stretch>
          </p:blipFill>
          <p:spPr>
            <a:xfrm>
              <a:off x="0" y="0"/>
              <a:ext cx="4910955" cy="5997792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3244881" y="486658"/>
            <a:ext cx="4739886" cy="3537162"/>
            <a:chOff x="0" y="0"/>
            <a:chExt cx="6319849" cy="471621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/>
            <a:srcRect l="5535" r="5535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7443" y="200193"/>
            <a:ext cx="11153812" cy="6321581"/>
            <a:chOff x="0" y="0"/>
            <a:chExt cx="14871749" cy="84287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386" b="7386"/>
            <a:stretch>
              <a:fillRect/>
            </a:stretch>
          </p:blipFill>
          <p:spPr>
            <a:xfrm>
              <a:off x="0" y="0"/>
              <a:ext cx="14871749" cy="842877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484788" y="200193"/>
            <a:ext cx="2890863" cy="3320153"/>
            <a:chOff x="0" y="0"/>
            <a:chExt cx="3854484" cy="442687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1890" b="11890"/>
            <a:stretch>
              <a:fillRect/>
            </a:stretch>
          </p:blipFill>
          <p:spPr>
            <a:xfrm>
              <a:off x="0" y="0"/>
              <a:ext cx="3854484" cy="44268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1718629" y="4084109"/>
            <a:ext cx="6287971" cy="5473053"/>
            <a:chOff x="0" y="0"/>
            <a:chExt cx="8383962" cy="729740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11877" r="11877"/>
            <a:stretch>
              <a:fillRect/>
            </a:stretch>
          </p:blipFill>
          <p:spPr>
            <a:xfrm>
              <a:off x="0" y="0"/>
              <a:ext cx="8383962" cy="729740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655731" y="6820635"/>
            <a:ext cx="4107611" cy="3274823"/>
            <a:chOff x="0" y="0"/>
            <a:chExt cx="5476815" cy="436643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9248" b="37842"/>
            <a:stretch>
              <a:fillRect/>
            </a:stretch>
          </p:blipFill>
          <p:spPr>
            <a:xfrm>
              <a:off x="0" y="0"/>
              <a:ext cx="5476815" cy="436643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Prilagođeno</PresentationFormat>
  <Paragraphs>5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The Seasons Bold Italics</vt:lpstr>
      <vt:lpstr>Calibri</vt:lpstr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Proslava 40.obljetnice škole</dc:title>
  <dc:creator>Korisnik</dc:creator>
  <cp:lastModifiedBy>Korisnik</cp:lastModifiedBy>
  <cp:revision>2</cp:revision>
  <dcterms:created xsi:type="dcterms:W3CDTF">2006-08-16T00:00:00Z</dcterms:created>
  <dcterms:modified xsi:type="dcterms:W3CDTF">2025-05-08T06:54:16Z</dcterms:modified>
  <dc:identifier>DAGlYvb_9o8</dc:identifier>
</cp:coreProperties>
</file>