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3819" y="1028700"/>
            <a:ext cx="4739886" cy="7855973"/>
            <a:chOff x="0" y="0"/>
            <a:chExt cx="6319849" cy="1047463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635" r="4635"/>
            <a:stretch>
              <a:fillRect/>
            </a:stretch>
          </p:blipFill>
          <p:spPr>
            <a:xfrm>
              <a:off x="0" y="0"/>
              <a:ext cx="6319849" cy="1047463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349456" y="5333986"/>
            <a:ext cx="8383562" cy="4820278"/>
            <a:chOff x="0" y="0"/>
            <a:chExt cx="11178082" cy="642703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680" b="6680"/>
            <a:stretch>
              <a:fillRect/>
            </a:stretch>
          </p:blipFill>
          <p:spPr>
            <a:xfrm>
              <a:off x="0" y="0"/>
              <a:ext cx="11178082" cy="642703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4019389" y="2406974"/>
            <a:ext cx="3987211" cy="5473053"/>
            <a:chOff x="0" y="0"/>
            <a:chExt cx="5316282" cy="729740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4359" b="4359"/>
            <a:stretch>
              <a:fillRect/>
            </a:stretch>
          </p:blipFill>
          <p:spPr>
            <a:xfrm>
              <a:off x="0" y="0"/>
              <a:ext cx="5316282" cy="729740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349456" y="183263"/>
            <a:ext cx="8383562" cy="4960237"/>
            <a:chOff x="0" y="0"/>
            <a:chExt cx="11178082" cy="66136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5422" b="5422"/>
            <a:stretch>
              <a:fillRect/>
            </a:stretch>
          </p:blipFill>
          <p:spPr>
            <a:xfrm>
              <a:off x="0" y="0"/>
              <a:ext cx="11178082" cy="6613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22926" y="287970"/>
            <a:ext cx="12683674" cy="9711059"/>
            <a:chOff x="0" y="0"/>
            <a:chExt cx="16911565" cy="129480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661" r="6661"/>
            <a:stretch>
              <a:fillRect/>
            </a:stretch>
          </p:blipFill>
          <p:spPr>
            <a:xfrm>
              <a:off x="0" y="0"/>
              <a:ext cx="16911565" cy="1294807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7443" y="5710072"/>
            <a:ext cx="4739886" cy="4201180"/>
            <a:chOff x="0" y="0"/>
            <a:chExt cx="6319849" cy="56015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5943" b="25235"/>
            <a:stretch>
              <a:fillRect/>
            </a:stretch>
          </p:blipFill>
          <p:spPr>
            <a:xfrm>
              <a:off x="0" y="0"/>
              <a:ext cx="6319849" cy="560157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67443" y="554156"/>
            <a:ext cx="4739886" cy="4589344"/>
            <a:chOff x="0" y="0"/>
            <a:chExt cx="6319849" cy="611912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7872" b="17872"/>
            <a:stretch>
              <a:fillRect/>
            </a:stretch>
          </p:blipFill>
          <p:spPr>
            <a:xfrm>
              <a:off x="0" y="0"/>
              <a:ext cx="6319849" cy="611912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859" y="176982"/>
            <a:ext cx="4585028" cy="6372664"/>
            <a:chOff x="0" y="0"/>
            <a:chExt cx="6113370" cy="849688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786" b="3786"/>
            <a:stretch>
              <a:fillRect/>
            </a:stretch>
          </p:blipFill>
          <p:spPr>
            <a:xfrm>
              <a:off x="0" y="0"/>
              <a:ext cx="6113370" cy="849688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54859" y="6749838"/>
            <a:ext cx="4585028" cy="3404426"/>
            <a:chOff x="0" y="0"/>
            <a:chExt cx="6113370" cy="453923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219" r="5219"/>
            <a:stretch>
              <a:fillRect/>
            </a:stretch>
          </p:blipFill>
          <p:spPr>
            <a:xfrm>
              <a:off x="0" y="0"/>
              <a:ext cx="6113370" cy="453923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036389" y="396098"/>
            <a:ext cx="4107611" cy="4924383"/>
            <a:chOff x="0" y="0"/>
            <a:chExt cx="5476815" cy="656584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0138" b="10138"/>
            <a:stretch>
              <a:fillRect/>
            </a:stretch>
          </p:blipFill>
          <p:spPr>
            <a:xfrm>
              <a:off x="0" y="0"/>
              <a:ext cx="5476815" cy="656584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079410" y="5953083"/>
            <a:ext cx="4107611" cy="4068444"/>
            <a:chOff x="0" y="0"/>
            <a:chExt cx="5476815" cy="542459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16429" r="16429"/>
            <a:stretch>
              <a:fillRect/>
            </a:stretch>
          </p:blipFill>
          <p:spPr>
            <a:xfrm>
              <a:off x="0" y="0"/>
              <a:ext cx="5476815" cy="542459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827099" y="4769702"/>
            <a:ext cx="7975441" cy="5074844"/>
            <a:chOff x="0" y="0"/>
            <a:chExt cx="10633922" cy="676645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3293" t="3637" b="3637"/>
            <a:stretch>
              <a:fillRect/>
            </a:stretch>
          </p:blipFill>
          <p:spPr>
            <a:xfrm>
              <a:off x="0" y="0"/>
              <a:ext cx="10633922" cy="6766459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623038" y="625321"/>
            <a:ext cx="8383562" cy="3525551"/>
            <a:chOff x="0" y="0"/>
            <a:chExt cx="11178082" cy="47007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t="18316" b="18316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339" y="182867"/>
            <a:ext cx="4739886" cy="6947854"/>
            <a:chOff x="0" y="0"/>
            <a:chExt cx="6319849" cy="92638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361" b="1361"/>
            <a:stretch>
              <a:fillRect/>
            </a:stretch>
          </p:blipFill>
          <p:spPr>
            <a:xfrm>
              <a:off x="0" y="0"/>
              <a:ext cx="6319849" cy="926380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266459" y="294609"/>
            <a:ext cx="3301912" cy="4960633"/>
            <a:chOff x="0" y="0"/>
            <a:chExt cx="4402549" cy="661417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46" b="46"/>
            <a:stretch>
              <a:fillRect/>
            </a:stretch>
          </p:blipFill>
          <p:spPr>
            <a:xfrm>
              <a:off x="0" y="0"/>
              <a:ext cx="4402549" cy="661417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84477" y="7561364"/>
            <a:ext cx="4107611" cy="2431027"/>
            <a:chOff x="0" y="0"/>
            <a:chExt cx="5476815" cy="32413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5409" b="5409"/>
            <a:stretch>
              <a:fillRect/>
            </a:stretch>
          </p:blipFill>
          <p:spPr>
            <a:xfrm>
              <a:off x="0" y="0"/>
              <a:ext cx="5476815" cy="324137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266459" y="5631408"/>
            <a:ext cx="3301912" cy="4355701"/>
            <a:chOff x="0" y="0"/>
            <a:chExt cx="4402549" cy="580760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6228" b="6228"/>
            <a:stretch>
              <a:fillRect/>
            </a:stretch>
          </p:blipFill>
          <p:spPr>
            <a:xfrm>
              <a:off x="0" y="0"/>
              <a:ext cx="4402549" cy="580760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926603" y="294609"/>
            <a:ext cx="9079997" cy="9697782"/>
            <a:chOff x="0" y="0"/>
            <a:chExt cx="12106662" cy="1293037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18868" r="18868"/>
            <a:stretch>
              <a:fillRect/>
            </a:stretch>
          </p:blipFill>
          <p:spPr>
            <a:xfrm>
              <a:off x="0" y="0"/>
              <a:ext cx="12106662" cy="1293037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585" y="227010"/>
            <a:ext cx="4739886" cy="9794518"/>
            <a:chOff x="0" y="0"/>
            <a:chExt cx="6319849" cy="130593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614" r="13614"/>
            <a:stretch>
              <a:fillRect/>
            </a:stretch>
          </p:blipFill>
          <p:spPr>
            <a:xfrm>
              <a:off x="0" y="0"/>
              <a:ext cx="6319849" cy="130593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767474" y="227010"/>
            <a:ext cx="6753051" cy="4510560"/>
            <a:chOff x="0" y="0"/>
            <a:chExt cx="9004068" cy="601408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19" r="219"/>
            <a:stretch>
              <a:fillRect/>
            </a:stretch>
          </p:blipFill>
          <p:spPr>
            <a:xfrm>
              <a:off x="0" y="0"/>
              <a:ext cx="9004068" cy="601408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667161" y="5953083"/>
            <a:ext cx="4107611" cy="3973463"/>
            <a:chOff x="0" y="0"/>
            <a:chExt cx="5476815" cy="52979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7835" b="17835"/>
            <a:stretch>
              <a:fillRect/>
            </a:stretch>
          </p:blipFill>
          <p:spPr>
            <a:xfrm>
              <a:off x="0" y="0"/>
              <a:ext cx="5476815" cy="529795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407042" y="227010"/>
            <a:ext cx="4627849" cy="5473053"/>
            <a:chOff x="0" y="0"/>
            <a:chExt cx="6170465" cy="729740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0677" b="10677"/>
            <a:stretch>
              <a:fillRect/>
            </a:stretch>
          </p:blipFill>
          <p:spPr>
            <a:xfrm>
              <a:off x="0" y="0"/>
              <a:ext cx="6170465" cy="729740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118139" y="4969511"/>
            <a:ext cx="8051721" cy="5052017"/>
            <a:chOff x="0" y="0"/>
            <a:chExt cx="10735628" cy="673602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2726" b="2726"/>
            <a:stretch>
              <a:fillRect/>
            </a:stretch>
          </p:blipFill>
          <p:spPr>
            <a:xfrm>
              <a:off x="0" y="0"/>
              <a:ext cx="10735628" cy="673602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104" y="221227"/>
            <a:ext cx="17807496" cy="9868049"/>
            <a:chOff x="0" y="0"/>
            <a:chExt cx="23743328" cy="1315739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838" r="14838"/>
            <a:stretch>
              <a:fillRect/>
            </a:stretch>
          </p:blipFill>
          <p:spPr>
            <a:xfrm>
              <a:off x="0" y="0"/>
              <a:ext cx="23743328" cy="13157399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99104" y="221227"/>
            <a:ext cx="17807496" cy="9868049"/>
          </a:xfrm>
          <a:custGeom>
            <a:avLst/>
            <a:gdLst/>
            <a:ahLst/>
            <a:cxnLst/>
            <a:rect l="l" t="t" r="r" b="b"/>
            <a:pathLst>
              <a:path w="17807496" h="9868049">
                <a:moveTo>
                  <a:pt x="0" y="0"/>
                </a:moveTo>
                <a:lnTo>
                  <a:pt x="17807496" y="0"/>
                </a:lnTo>
                <a:lnTo>
                  <a:pt x="17807496" y="9868049"/>
                </a:lnTo>
                <a:lnTo>
                  <a:pt x="0" y="9868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23" t="-5848" b="-16223"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4870" y="176291"/>
            <a:ext cx="17838261" cy="9934417"/>
            <a:chOff x="0" y="0"/>
            <a:chExt cx="23784348" cy="132458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012" r="15012"/>
            <a:stretch>
              <a:fillRect/>
            </a:stretch>
          </p:blipFill>
          <p:spPr>
            <a:xfrm>
              <a:off x="0" y="0"/>
              <a:ext cx="23784348" cy="1324589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224870" y="176291"/>
            <a:ext cx="17781730" cy="9934417"/>
          </a:xfrm>
          <a:custGeom>
            <a:avLst/>
            <a:gdLst/>
            <a:ahLst/>
            <a:cxnLst/>
            <a:rect l="l" t="t" r="r" b="b"/>
            <a:pathLst>
              <a:path w="17781730" h="9934417">
                <a:moveTo>
                  <a:pt x="0" y="0"/>
                </a:moveTo>
                <a:lnTo>
                  <a:pt x="17781730" y="0"/>
                </a:lnTo>
                <a:lnTo>
                  <a:pt x="17781730" y="9934418"/>
                </a:lnTo>
                <a:lnTo>
                  <a:pt x="0" y="993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14" b="-9514"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2203" y="154169"/>
            <a:ext cx="17814397" cy="9978663"/>
            <a:chOff x="0" y="0"/>
            <a:chExt cx="23752529" cy="133048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5214" r="15214"/>
            <a:stretch>
              <a:fillRect/>
            </a:stretch>
          </p:blipFill>
          <p:spPr>
            <a:xfrm>
              <a:off x="0" y="0"/>
              <a:ext cx="23752529" cy="133048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92203" y="154169"/>
            <a:ext cx="17814397" cy="9978663"/>
          </a:xfrm>
          <a:custGeom>
            <a:avLst/>
            <a:gdLst/>
            <a:ahLst/>
            <a:cxnLst/>
            <a:rect l="l" t="t" r="r" b="b"/>
            <a:pathLst>
              <a:path w="17814397" h="9978663">
                <a:moveTo>
                  <a:pt x="0" y="0"/>
                </a:moveTo>
                <a:lnTo>
                  <a:pt x="17814397" y="0"/>
                </a:lnTo>
                <a:lnTo>
                  <a:pt x="17814397" y="9978662"/>
                </a:lnTo>
                <a:lnTo>
                  <a:pt x="0" y="9978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59" b="-9359"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4422" y="266681"/>
            <a:ext cx="17639156" cy="9753638"/>
            <a:chOff x="0" y="0"/>
            <a:chExt cx="23518875" cy="1300485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761" r="14761"/>
            <a:stretch>
              <a:fillRect/>
            </a:stretch>
          </p:blipFill>
          <p:spPr>
            <a:xfrm>
              <a:off x="0" y="0"/>
              <a:ext cx="23518875" cy="1300485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367443" y="266681"/>
            <a:ext cx="17596135" cy="9753638"/>
          </a:xfrm>
          <a:custGeom>
            <a:avLst/>
            <a:gdLst/>
            <a:ahLst/>
            <a:cxnLst/>
            <a:rect l="l" t="t" r="r" b="b"/>
            <a:pathLst>
              <a:path w="17596135" h="9753638">
                <a:moveTo>
                  <a:pt x="0" y="0"/>
                </a:moveTo>
                <a:lnTo>
                  <a:pt x="17596135" y="0"/>
                </a:lnTo>
                <a:lnTo>
                  <a:pt x="17596135" y="9753638"/>
                </a:lnTo>
                <a:lnTo>
                  <a:pt x="0" y="9753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84" b="-9984"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339" y="200193"/>
            <a:ext cx="9252915" cy="5509879"/>
            <a:chOff x="0" y="0"/>
            <a:chExt cx="12337221" cy="73465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135" b="5135"/>
            <a:stretch>
              <a:fillRect/>
            </a:stretch>
          </p:blipFill>
          <p:spPr>
            <a:xfrm>
              <a:off x="0" y="0"/>
              <a:ext cx="12337221" cy="734650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424854" y="5953083"/>
            <a:ext cx="4739886" cy="4201180"/>
            <a:chOff x="0" y="0"/>
            <a:chExt cx="6319849" cy="56015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2536" b="28642"/>
            <a:stretch>
              <a:fillRect/>
            </a:stretch>
          </p:blipFill>
          <p:spPr>
            <a:xfrm>
              <a:off x="0" y="0"/>
              <a:ext cx="6319849" cy="560157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1745847" y="377174"/>
            <a:ext cx="4107611" cy="3427877"/>
            <a:chOff x="0" y="0"/>
            <a:chExt cx="5476815" cy="45705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1943" b="32674"/>
            <a:stretch>
              <a:fillRect/>
            </a:stretch>
          </p:blipFill>
          <p:spPr>
            <a:xfrm>
              <a:off x="0" y="0"/>
              <a:ext cx="5476815" cy="457050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592705" y="4095115"/>
            <a:ext cx="8413895" cy="6059149"/>
            <a:chOff x="0" y="0"/>
            <a:chExt cx="11218527" cy="807886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3922" r="3922"/>
            <a:stretch>
              <a:fillRect/>
            </a:stretch>
          </p:blipFill>
          <p:spPr>
            <a:xfrm>
              <a:off x="0" y="0"/>
              <a:ext cx="11218527" cy="807886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Prilagođeno</PresentationFormat>
  <Paragraphs>0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40.obljetnice škole</dc:title>
  <dc:creator>Korisnik</dc:creator>
  <cp:lastModifiedBy>Korisnik</cp:lastModifiedBy>
  <cp:revision>2</cp:revision>
  <dcterms:created xsi:type="dcterms:W3CDTF">2006-08-16T00:00:00Z</dcterms:created>
  <dcterms:modified xsi:type="dcterms:W3CDTF">2025-05-08T06:55:39Z</dcterms:modified>
  <dc:identifier>DAGlYvb_9o8</dc:identifier>
</cp:coreProperties>
</file>